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7" r:id="rId9"/>
    <p:sldId id="296" r:id="rId10"/>
    <p:sldId id="295" r:id="rId11"/>
    <p:sldId id="266" r:id="rId12"/>
    <p:sldId id="267" r:id="rId13"/>
    <p:sldId id="298" r:id="rId14"/>
    <p:sldId id="299" r:id="rId15"/>
    <p:sldId id="273" r:id="rId16"/>
    <p:sldId id="307" r:id="rId17"/>
    <p:sldId id="308" r:id="rId18"/>
    <p:sldId id="274" r:id="rId19"/>
    <p:sldId id="275" r:id="rId20"/>
    <p:sldId id="277" r:id="rId21"/>
    <p:sldId id="276" r:id="rId22"/>
    <p:sldId id="309" r:id="rId23"/>
    <p:sldId id="310" r:id="rId24"/>
    <p:sldId id="280" r:id="rId25"/>
    <p:sldId id="305" r:id="rId26"/>
    <p:sldId id="306" r:id="rId27"/>
    <p:sldId id="300" r:id="rId28"/>
    <p:sldId id="301" r:id="rId29"/>
    <p:sldId id="304" r:id="rId30"/>
    <p:sldId id="303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42FF-5E15-4DC9-994C-4E3D75F51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0"/>
            <a:ext cx="10440988" cy="3810001"/>
          </a:xfrm>
        </p:spPr>
        <p:txBody>
          <a:bodyPr/>
          <a:lstStyle/>
          <a:p>
            <a:r>
              <a:rPr lang="en-IN" dirty="0"/>
              <a:t>Food </a:t>
            </a:r>
            <a:r>
              <a:rPr lang="en-IN" dirty="0" err="1"/>
              <a:t>Recipies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40297-D4EB-4721-86FF-03F05C7F1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9794282" cy="270543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D2F20-1E2C-4107-9A0C-C9C5EC84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7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DCEA9-5D93-4DB8-896C-D0137009E1C1}"/>
              </a:ext>
            </a:extLst>
          </p:cNvPr>
          <p:cNvSpPr txBox="1"/>
          <p:nvPr/>
        </p:nvSpPr>
        <p:spPr>
          <a:xfrm>
            <a:off x="4484535" y="2702005"/>
            <a:ext cx="65677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FOOD RECIPIES</a:t>
            </a:r>
          </a:p>
        </p:txBody>
      </p:sp>
    </p:spTree>
    <p:extLst>
      <p:ext uri="{BB962C8B-B14F-4D97-AF65-F5344CB8AC3E}">
        <p14:creationId xmlns:p14="http://schemas.microsoft.com/office/powerpoint/2010/main" val="301116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D94-20D1-CB62-6A20-903B54EB34C2}"/>
              </a:ext>
            </a:extLst>
          </p:cNvPr>
          <p:cNvSpPr>
            <a:spLocks noGrp="1"/>
          </p:cNvSpPr>
          <p:nvPr/>
        </p:nvSpPr>
        <p:spPr>
          <a:xfrm>
            <a:off x="4838096" y="372566"/>
            <a:ext cx="8787567" cy="5281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latin typeface="Times New Roman"/>
                <a:cs typeface="Arial"/>
              </a:rPr>
              <a:t>USER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5326811" y="1546952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2"/>
                </a:solidFill>
                <a:latin typeface="Times New Roman"/>
                <a:cs typeface="Arial"/>
              </a:rPr>
              <a:t>USER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8061046" y="2364981"/>
            <a:ext cx="1467972" cy="731671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 dirty="0">
              <a:latin typeface="Times New Roman"/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3EF9CB-E883-89CA-6A57-AD5B163B9EAE}"/>
              </a:ext>
            </a:extLst>
          </p:cNvPr>
          <p:cNvCxnSpPr/>
          <p:nvPr/>
        </p:nvCxnSpPr>
        <p:spPr>
          <a:xfrm>
            <a:off x="4273457" y="1871921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818829" y="3880124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812772" y="3888528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27159" y="3873437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5992384" y="3882925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115448" y="3891329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1094873" y="4436532"/>
            <a:ext cx="1680880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SEARCH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RECIPE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latin typeface="Times New Roman"/>
              <a:cs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3264297" y="4430929"/>
            <a:ext cx="1535203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348138" y="4502049"/>
            <a:ext cx="1613645" cy="8628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SEARCH</a:t>
            </a:r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290010" y="4502050"/>
            <a:ext cx="1736910" cy="8477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LIKE 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DC1ACE-94C9-13A4-A1CF-8938D9BE51B8}"/>
              </a:ext>
            </a:extLst>
          </p:cNvPr>
          <p:cNvCxnSpPr/>
          <p:nvPr/>
        </p:nvCxnSpPr>
        <p:spPr>
          <a:xfrm>
            <a:off x="7455928" y="1838304"/>
            <a:ext cx="1333499" cy="3361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445A5F-FB7E-A533-907B-6810BE5D5AA9}"/>
              </a:ext>
            </a:extLst>
          </p:cNvPr>
          <p:cNvCxnSpPr/>
          <p:nvPr/>
        </p:nvCxnSpPr>
        <p:spPr>
          <a:xfrm>
            <a:off x="4281864" y="1857914"/>
            <a:ext cx="1042146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>
            <a:off x="8789427" y="1860715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E76ED41-4F0B-75DE-8336-9FD8097B347F}"/>
              </a:ext>
            </a:extLst>
          </p:cNvPr>
          <p:cNvSpPr/>
          <p:nvPr/>
        </p:nvSpPr>
        <p:spPr>
          <a:xfrm>
            <a:off x="3276134" y="2432216"/>
            <a:ext cx="2084294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REGISTER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8837053" y="3118575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133378" y="3898016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125422" y="3916992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31880" y="4502050"/>
            <a:ext cx="1736910" cy="8477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0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9A62-2DAB-49B8-81EA-AB182313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3" y="168789"/>
            <a:ext cx="2780306" cy="56056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0870E-6111-4076-B1E6-CC330537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33" y="1860884"/>
            <a:ext cx="10803452" cy="4476305"/>
          </a:xfrm>
        </p:spPr>
        <p:txBody>
          <a:bodyPr>
            <a:noAutofit/>
          </a:bodyPr>
          <a:lstStyle/>
          <a:p>
            <a:r>
              <a:rPr lang="en-US" sz="2400" b="1" u="sng" dirty="0">
                <a:latin typeface="Times New Roman"/>
                <a:ea typeface="+mj-lt"/>
                <a:cs typeface="+mj-lt"/>
              </a:rPr>
              <a:t>REGISTER</a:t>
            </a:r>
            <a:br>
              <a:rPr lang="en-US" sz="2400" u="sng" dirty="0">
                <a:latin typeface="Times New Roman"/>
                <a:ea typeface="+mj-lt"/>
                <a:cs typeface="+mj-lt"/>
              </a:rPr>
            </a:br>
            <a:r>
              <a:rPr lang="en-US" sz="2400" b="1" dirty="0">
                <a:latin typeface="Times New Roman"/>
                <a:ea typeface="+mj-lt"/>
                <a:cs typeface="+mj-lt"/>
              </a:rPr>
              <a:t>* A user needs to register in order to access the application.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400" b="1" dirty="0">
                <a:latin typeface="Times New Roman"/>
                <a:ea typeface="+mj-lt"/>
                <a:cs typeface="+mj-lt"/>
              </a:rPr>
              <a:t>* The user needs to enter his/her username, password, phone number . Those information will be stored in the database and will serve as the profile info. </a:t>
            </a:r>
          </a:p>
          <a:p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400" b="1" u="sng" dirty="0">
                <a:latin typeface="Times New Roman"/>
                <a:ea typeface="+mj-lt"/>
                <a:cs typeface="+mj-lt"/>
              </a:rPr>
              <a:t>LOGIN</a:t>
            </a:r>
            <a:br>
              <a:rPr lang="en-US" sz="2400" b="1" dirty="0">
                <a:ea typeface="+mj-lt"/>
                <a:cs typeface="+mj-lt"/>
              </a:rPr>
            </a:br>
            <a:r>
              <a:rPr lang="en-US" sz="2400" b="1" dirty="0">
                <a:latin typeface="Times New Roman"/>
                <a:ea typeface="+mj-lt"/>
                <a:cs typeface="+mj-lt"/>
              </a:rPr>
              <a:t>* Any application operation requires the user to be registered. </a:t>
            </a:r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400" b="1" dirty="0">
                <a:latin typeface="Times New Roman"/>
                <a:ea typeface="+mj-lt"/>
                <a:cs typeface="+mj-lt"/>
              </a:rPr>
              <a:t>* Login is the first step before performing an action. </a:t>
            </a:r>
            <a:endParaRPr lang="en-US" sz="2400" b="1" dirty="0">
              <a:latin typeface="Times New Roman"/>
              <a:cs typeface="Arial"/>
            </a:endParaRPr>
          </a:p>
          <a:p>
            <a:br>
              <a:rPr lang="en-US" sz="2400" b="1" dirty="0">
                <a:latin typeface="Times New Roman"/>
                <a:ea typeface="+mj-lt"/>
                <a:cs typeface="+mj-lt"/>
              </a:rPr>
            </a:br>
            <a:r>
              <a:rPr lang="en-US" sz="2400" b="1" u="sng" dirty="0">
                <a:latin typeface="Times New Roman"/>
                <a:ea typeface="+mj-lt"/>
                <a:cs typeface="+mj-lt"/>
              </a:rPr>
              <a:t>EDIT</a:t>
            </a:r>
            <a:br>
              <a:rPr lang="en-US" sz="2400" b="1" u="sng" dirty="0">
                <a:latin typeface="Times New Roman"/>
                <a:ea typeface="+mj-lt"/>
                <a:cs typeface="+mj-lt"/>
              </a:rPr>
            </a:br>
            <a:r>
              <a:rPr lang="en-US" sz="2400" b="1" dirty="0">
                <a:latin typeface="Times New Roman"/>
                <a:cs typeface="Arial"/>
              </a:rPr>
              <a:t>* The admin will be able to add/remove or endorse the recipe based on his requirement</a:t>
            </a:r>
            <a:br>
              <a:rPr lang="en-US" sz="2400" b="1" dirty="0">
                <a:latin typeface="Times New Roman"/>
                <a:cs typeface="Arial"/>
              </a:rPr>
            </a:br>
            <a:r>
              <a:rPr lang="en-US" sz="2400" b="1" dirty="0">
                <a:latin typeface="Times New Roman"/>
                <a:cs typeface="Arial"/>
              </a:rPr>
              <a:t>* He will also be able to </a:t>
            </a:r>
            <a:r>
              <a:rPr lang="en-US" sz="2400" dirty="0">
                <a:latin typeface="Times New Roman"/>
                <a:cs typeface="Arial"/>
              </a:rPr>
              <a:t>edit the name, item details and keep it always updated</a:t>
            </a:r>
            <a:br>
              <a:rPr lang="en-US" sz="2400" dirty="0">
                <a:latin typeface="Times New Roman"/>
                <a:cs typeface="Arial"/>
              </a:rPr>
            </a:br>
            <a:br>
              <a:rPr lang="en-US" sz="2400" b="1" dirty="0">
                <a:latin typeface="Times New Roman"/>
                <a:cs typeface="Arial"/>
              </a:rPr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5288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A3C2-B329-4380-874E-FAEB10AA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72" y="143123"/>
            <a:ext cx="2894275" cy="57249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EE5F-19A2-4A8B-9DC5-D103FD9A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66" y="354669"/>
            <a:ext cx="11297060" cy="5257801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VIEW INGREDIENTS</a:t>
            </a:r>
            <a:r>
              <a:rPr lang="en-US" sz="2400" b="1" dirty="0">
                <a:solidFill>
                  <a:schemeClr val="tx2"/>
                </a:solidFill>
                <a:ea typeface="+mj-lt"/>
                <a:cs typeface="+mj-lt"/>
              </a:rPr>
              <a:t>  </a:t>
            </a:r>
            <a:br>
              <a:rPr lang="en-US" sz="2400" b="1" dirty="0">
                <a:solidFill>
                  <a:schemeClr val="tx2"/>
                </a:solidFill>
                <a:ea typeface="+mj-lt"/>
                <a:cs typeface="+mj-lt"/>
              </a:rPr>
            </a:br>
            <a:r>
              <a:rPr lang="en-US" b="1" dirty="0">
                <a:solidFill>
                  <a:schemeClr val="tx2"/>
                </a:solidFill>
                <a:ea typeface="+mj-lt"/>
                <a:cs typeface="+mj-lt"/>
              </a:rPr>
              <a:t>* </a:t>
            </a:r>
            <a:r>
              <a:rPr lang="en-US" b="1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The admin and registered user of the application shall be able to view ingredients of a certain recipe. </a:t>
            </a:r>
            <a:br>
              <a:rPr lang="en-US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</a:br>
            <a:br>
              <a:rPr lang="en-US" dirty="0">
                <a:solidFill>
                  <a:schemeClr val="tx2"/>
                </a:solidFill>
                <a:ea typeface="+mj-lt"/>
                <a:cs typeface="+mj-lt"/>
              </a:rPr>
            </a:br>
            <a:r>
              <a:rPr lang="en-US" sz="2400" b="1" u="sng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VIEW RECIPES </a:t>
            </a:r>
            <a:br>
              <a:rPr lang="en-US" sz="2400" b="1" u="sng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</a:br>
            <a:r>
              <a:rPr lang="en-US" b="1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* The admin and registered user shall be able to see all the recipes that is present in the application.</a:t>
            </a:r>
            <a:endParaRPr lang="en-US" b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br>
              <a:rPr lang="en-US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en-US" sz="2400" b="1" u="sng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SEACH RECIPES </a:t>
            </a:r>
            <a:br>
              <a:rPr lang="en-US" sz="2400" b="1" u="sng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</a:br>
            <a:r>
              <a:rPr lang="en-US" b="1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*Any registered user shall able to search for a recipe using the search bar provided. </a:t>
            </a:r>
            <a:br>
              <a:rPr lang="en-US" b="1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</a:br>
            <a:r>
              <a:rPr lang="en-US" b="1" dirty="0">
                <a:solidFill>
                  <a:schemeClr val="tx2"/>
                </a:solidFill>
                <a:latin typeface="Times New Roman"/>
                <a:ea typeface="+mj-lt"/>
                <a:cs typeface="+mj-lt"/>
              </a:rPr>
              <a:t>* The search functionality will provide the users with a shortcut to find their targeted recipes.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6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0512F2-A120-14E8-3BF0-0DED98C01987}"/>
              </a:ext>
            </a:extLst>
          </p:cNvPr>
          <p:cNvSpPr/>
          <p:nvPr/>
        </p:nvSpPr>
        <p:spPr>
          <a:xfrm>
            <a:off x="4765497" y="954525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LOGIN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3908F3-4F19-D37A-32C3-86B86242226B}"/>
              </a:ext>
            </a:extLst>
          </p:cNvPr>
          <p:cNvSpPr/>
          <p:nvPr/>
        </p:nvSpPr>
        <p:spPr>
          <a:xfrm>
            <a:off x="4791689" y="2014871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ADD/</a:t>
            </a:r>
            <a:endParaRPr lang="en-US"/>
          </a:p>
          <a:p>
            <a:pPr algn="ctr"/>
            <a:r>
              <a:rPr lang="en-US" b="1">
                <a:latin typeface="Times New Roman"/>
                <a:cs typeface="Arial"/>
              </a:rPr>
              <a:t>DELETE </a:t>
            </a:r>
            <a:endParaRPr lang="en-US"/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660679-54B0-ABC6-752D-FF1E3DF2E80C}"/>
              </a:ext>
            </a:extLst>
          </p:cNvPr>
          <p:cNvSpPr/>
          <p:nvPr/>
        </p:nvSpPr>
        <p:spPr>
          <a:xfrm>
            <a:off x="4840847" y="3090403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EDIT </a:t>
            </a:r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B7E2CE-156A-92B4-E5D7-3C520AC4D4BB}"/>
              </a:ext>
            </a:extLst>
          </p:cNvPr>
          <p:cNvSpPr/>
          <p:nvPr/>
        </p:nvSpPr>
        <p:spPr>
          <a:xfrm>
            <a:off x="4850068" y="4115650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REFRESH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D98288-1BEE-3A6C-010D-EBDDC315611F}"/>
              </a:ext>
            </a:extLst>
          </p:cNvPr>
          <p:cNvSpPr/>
          <p:nvPr/>
        </p:nvSpPr>
        <p:spPr>
          <a:xfrm>
            <a:off x="4857441" y="5140897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LOGOUT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37030-BED1-A6F1-8683-7ADDD1338DF4}"/>
              </a:ext>
            </a:extLst>
          </p:cNvPr>
          <p:cNvCxnSpPr/>
          <p:nvPr/>
        </p:nvCxnSpPr>
        <p:spPr>
          <a:xfrm>
            <a:off x="6676087" y="1504516"/>
            <a:ext cx="2942302" cy="1578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0BE756-C193-1FF8-6715-86F7CD642046}"/>
              </a:ext>
            </a:extLst>
          </p:cNvPr>
          <p:cNvCxnSpPr>
            <a:cxnSpLocks/>
          </p:cNvCxnSpPr>
          <p:nvPr/>
        </p:nvCxnSpPr>
        <p:spPr>
          <a:xfrm>
            <a:off x="6728642" y="2492906"/>
            <a:ext cx="2606165" cy="645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7D57C7-3D81-66E1-40E4-8EEA8A1E32CC}"/>
              </a:ext>
            </a:extLst>
          </p:cNvPr>
          <p:cNvCxnSpPr>
            <a:cxnSpLocks/>
          </p:cNvCxnSpPr>
          <p:nvPr/>
        </p:nvCxnSpPr>
        <p:spPr>
          <a:xfrm flipV="1">
            <a:off x="6750676" y="3542800"/>
            <a:ext cx="3065206" cy="1961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219008-3F8D-FB18-9A6D-E924880C73C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748919" y="3481049"/>
            <a:ext cx="2585888" cy="1103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5CAF2-803A-4141-C555-0918FFFC1467}"/>
              </a:ext>
            </a:extLst>
          </p:cNvPr>
          <p:cNvCxnSpPr/>
          <p:nvPr/>
        </p:nvCxnSpPr>
        <p:spPr>
          <a:xfrm flipV="1">
            <a:off x="6779647" y="3374926"/>
            <a:ext cx="2524432" cy="17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BEBA3B-BD53-9DC4-9850-606DBCB0BD62}"/>
              </a:ext>
            </a:extLst>
          </p:cNvPr>
          <p:cNvCxnSpPr>
            <a:cxnSpLocks/>
          </p:cNvCxnSpPr>
          <p:nvPr/>
        </p:nvCxnSpPr>
        <p:spPr>
          <a:xfrm>
            <a:off x="1650284" y="3280903"/>
            <a:ext cx="3336816" cy="2469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7FD8E6-D521-C7EC-5239-4E1091CC2FC6}"/>
              </a:ext>
            </a:extLst>
          </p:cNvPr>
          <p:cNvCxnSpPr>
            <a:cxnSpLocks/>
          </p:cNvCxnSpPr>
          <p:nvPr/>
        </p:nvCxnSpPr>
        <p:spPr>
          <a:xfrm>
            <a:off x="1743686" y="3311628"/>
            <a:ext cx="3175817" cy="131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FBF85F-60E6-749D-47CF-3A9E4E0F77C3}"/>
              </a:ext>
            </a:extLst>
          </p:cNvPr>
          <p:cNvCxnSpPr>
            <a:cxnSpLocks/>
          </p:cNvCxnSpPr>
          <p:nvPr/>
        </p:nvCxnSpPr>
        <p:spPr>
          <a:xfrm>
            <a:off x="1743689" y="3323918"/>
            <a:ext cx="3089784" cy="140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519153-45A2-CA04-A3C0-A9744BED5D22}"/>
              </a:ext>
            </a:extLst>
          </p:cNvPr>
          <p:cNvCxnSpPr>
            <a:cxnSpLocks/>
          </p:cNvCxnSpPr>
          <p:nvPr/>
        </p:nvCxnSpPr>
        <p:spPr>
          <a:xfrm flipV="1">
            <a:off x="1473302" y="1460705"/>
            <a:ext cx="3446204" cy="156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E9CAF1-FC78-1768-86B9-54C7A6456EC5}"/>
              </a:ext>
            </a:extLst>
          </p:cNvPr>
          <p:cNvCxnSpPr>
            <a:cxnSpLocks/>
          </p:cNvCxnSpPr>
          <p:nvPr/>
        </p:nvCxnSpPr>
        <p:spPr>
          <a:xfrm flipV="1">
            <a:off x="1706815" y="2468513"/>
            <a:ext cx="3163528" cy="830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B8B15-5D9B-15BC-425F-EA2C500C3899}"/>
              </a:ext>
            </a:extLst>
          </p:cNvPr>
          <p:cNvCxnSpPr/>
          <p:nvPr/>
        </p:nvCxnSpPr>
        <p:spPr>
          <a:xfrm flipH="1">
            <a:off x="4146445" y="859711"/>
            <a:ext cx="24581" cy="5592093"/>
          </a:xfrm>
          <a:prstGeom prst="straightConnector1">
            <a:avLst/>
          </a:prstGeom>
          <a:ln>
            <a:noFill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71F31A-6A1A-3CD0-487A-07C2F3011B2A}"/>
              </a:ext>
            </a:extLst>
          </p:cNvPr>
          <p:cNvCxnSpPr/>
          <p:nvPr/>
        </p:nvCxnSpPr>
        <p:spPr>
          <a:xfrm flipV="1">
            <a:off x="3931365" y="937138"/>
            <a:ext cx="3269224" cy="2458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61F32F-53D8-D0D7-C8A8-01527E96E350}"/>
              </a:ext>
            </a:extLst>
          </p:cNvPr>
          <p:cNvCxnSpPr>
            <a:cxnSpLocks/>
          </p:cNvCxnSpPr>
          <p:nvPr/>
        </p:nvCxnSpPr>
        <p:spPr>
          <a:xfrm flipV="1">
            <a:off x="4017397" y="6347093"/>
            <a:ext cx="3269224" cy="2458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8B129C6F-4C62-695A-115E-2E105B5E2083}"/>
              </a:ext>
            </a:extLst>
          </p:cNvPr>
          <p:cNvSpPr txBox="1"/>
          <p:nvPr/>
        </p:nvSpPr>
        <p:spPr>
          <a:xfrm>
            <a:off x="7862426" y="571868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cs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7EA6B6-03DF-6C65-B7DF-FB6142E01CA9}"/>
              </a:ext>
            </a:extLst>
          </p:cNvPr>
          <p:cNvCxnSpPr>
            <a:cxnSpLocks/>
          </p:cNvCxnSpPr>
          <p:nvPr/>
        </p:nvCxnSpPr>
        <p:spPr>
          <a:xfrm flipH="1">
            <a:off x="7415670" y="835129"/>
            <a:ext cx="24581" cy="5592093"/>
          </a:xfrm>
          <a:prstGeom prst="straightConnector1">
            <a:avLst/>
          </a:prstGeom>
          <a:ln>
            <a:noFill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6F39DE-BB55-1FBF-93D0-18C6825CB009}"/>
              </a:ext>
            </a:extLst>
          </p:cNvPr>
          <p:cNvCxnSpPr/>
          <p:nvPr/>
        </p:nvCxnSpPr>
        <p:spPr>
          <a:xfrm>
            <a:off x="3960552" y="993368"/>
            <a:ext cx="135195" cy="5432319"/>
          </a:xfrm>
          <a:prstGeom prst="straightConnector1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C0EA68-83E6-38C3-C906-8BA2C6090208}"/>
              </a:ext>
            </a:extLst>
          </p:cNvPr>
          <p:cNvCxnSpPr/>
          <p:nvPr/>
        </p:nvCxnSpPr>
        <p:spPr>
          <a:xfrm>
            <a:off x="3955945" y="964177"/>
            <a:ext cx="86032" cy="545690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2DEAF-55E1-63C9-85E6-74E473F555E3}"/>
              </a:ext>
            </a:extLst>
          </p:cNvPr>
          <p:cNvCxnSpPr>
            <a:cxnSpLocks/>
          </p:cNvCxnSpPr>
          <p:nvPr/>
        </p:nvCxnSpPr>
        <p:spPr>
          <a:xfrm>
            <a:off x="7188385" y="902724"/>
            <a:ext cx="86032" cy="545690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1">
            <a:extLst>
              <a:ext uri="{FF2B5EF4-FFF2-40B4-BE49-F238E27FC236}">
                <a16:creationId xmlns:a16="http://schemas.microsoft.com/office/drawing/2014/main" id="{4EDA6DB4-616E-EF1D-6D03-B79434B360D2}"/>
              </a:ext>
            </a:extLst>
          </p:cNvPr>
          <p:cNvSpPr txBox="1"/>
          <p:nvPr/>
        </p:nvSpPr>
        <p:spPr>
          <a:xfrm>
            <a:off x="4676159" y="406197"/>
            <a:ext cx="27677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latin typeface="Times New Roman"/>
                <a:cs typeface="Arial"/>
              </a:rPr>
              <a:t>APPLICATION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DA92F64-1F06-BDDB-1535-B4E6224605FD}"/>
              </a:ext>
            </a:extLst>
          </p:cNvPr>
          <p:cNvSpPr/>
          <p:nvPr/>
        </p:nvSpPr>
        <p:spPr>
          <a:xfrm>
            <a:off x="373842" y="2638426"/>
            <a:ext cx="1594465" cy="1245933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680A3FC3-E43B-9A16-F0E2-ADB355CC66A2}"/>
              </a:ext>
            </a:extLst>
          </p:cNvPr>
          <p:cNvSpPr txBox="1"/>
          <p:nvPr/>
        </p:nvSpPr>
        <p:spPr>
          <a:xfrm>
            <a:off x="504469" y="3002364"/>
            <a:ext cx="137897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Times New Roman"/>
                <a:cs typeface="Arial"/>
              </a:rPr>
              <a:t>ADMIN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54F94A-4746-4733-9455-04109B1E3ED8}"/>
              </a:ext>
            </a:extLst>
          </p:cNvPr>
          <p:cNvSpPr/>
          <p:nvPr/>
        </p:nvSpPr>
        <p:spPr>
          <a:xfrm>
            <a:off x="9334807" y="3112339"/>
            <a:ext cx="1757517" cy="737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Times New Roman"/>
                <a:cs typeface="Arial"/>
              </a:rPr>
              <a:t>DATABASE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BC5D8-B2B9-48AF-B11A-FE4D9E467C1F}"/>
              </a:ext>
            </a:extLst>
          </p:cNvPr>
          <p:cNvSpPr txBox="1"/>
          <p:nvPr/>
        </p:nvSpPr>
        <p:spPr>
          <a:xfrm>
            <a:off x="3255683" y="-87384"/>
            <a:ext cx="7951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/>
                <a:cs typeface="Arial"/>
              </a:rPr>
              <a:t>USE CASE DIAGRAM ( ADMIN )</a:t>
            </a:r>
            <a:br>
              <a:rPr lang="en-US" sz="2400" b="1" u="sng" dirty="0">
                <a:latin typeface="Times New Roman"/>
                <a:cs typeface="Arial"/>
              </a:rPr>
            </a:b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92161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5FC9F-61FE-40B9-AB22-0DE9A7BF94D1}"/>
              </a:ext>
            </a:extLst>
          </p:cNvPr>
          <p:cNvSpPr txBox="1"/>
          <p:nvPr/>
        </p:nvSpPr>
        <p:spPr>
          <a:xfrm>
            <a:off x="3811970" y="-19518"/>
            <a:ext cx="752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/>
                <a:cs typeface="Arial"/>
              </a:rPr>
              <a:t>USE CASE DIAGRAM( USER )</a:t>
            </a:r>
            <a:br>
              <a:rPr lang="en-US" sz="2400" b="1" u="sng" dirty="0">
                <a:latin typeface="Times New Roman"/>
                <a:cs typeface="Arial"/>
              </a:rPr>
            </a:br>
            <a:br>
              <a:rPr lang="en-US" sz="2400" b="1" u="sng" dirty="0">
                <a:latin typeface="Times New Roman"/>
                <a:cs typeface="Arial"/>
              </a:rPr>
            </a:br>
            <a:endParaRPr lang="en-IN" sz="2400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32DC1-FF8C-0556-2712-6C8E93B02155}"/>
              </a:ext>
            </a:extLst>
          </p:cNvPr>
          <p:cNvSpPr/>
          <p:nvPr/>
        </p:nvSpPr>
        <p:spPr>
          <a:xfrm>
            <a:off x="830600" y="2741901"/>
            <a:ext cx="1322187" cy="8677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Times New Roman"/>
                <a:cs typeface="Arial"/>
              </a:rPr>
              <a:t>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D3827-5F4C-5DB7-1A5A-25EDDB5BC7A7}"/>
              </a:ext>
            </a:extLst>
          </p:cNvPr>
          <p:cNvSpPr/>
          <p:nvPr/>
        </p:nvSpPr>
        <p:spPr>
          <a:xfrm>
            <a:off x="9420213" y="2746512"/>
            <a:ext cx="1757517" cy="737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Times New Roman"/>
                <a:cs typeface="Arial"/>
              </a:rPr>
              <a:t>DATABASE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0512F2-A120-14E8-3BF0-0DED98C01987}"/>
              </a:ext>
            </a:extLst>
          </p:cNvPr>
          <p:cNvSpPr/>
          <p:nvPr/>
        </p:nvSpPr>
        <p:spPr>
          <a:xfrm>
            <a:off x="4934776" y="766012"/>
            <a:ext cx="201047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REGISTER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3908F3-4F19-D37A-32C3-86B86242226B}"/>
              </a:ext>
            </a:extLst>
          </p:cNvPr>
          <p:cNvSpPr/>
          <p:nvPr/>
        </p:nvSpPr>
        <p:spPr>
          <a:xfrm>
            <a:off x="5015669" y="1832418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660679-54B0-ABC6-752D-FF1E3DF2E80C}"/>
              </a:ext>
            </a:extLst>
          </p:cNvPr>
          <p:cNvSpPr/>
          <p:nvPr/>
        </p:nvSpPr>
        <p:spPr>
          <a:xfrm>
            <a:off x="5074204" y="2837150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SEARCH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RECIPE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latin typeface="Times New Roman"/>
              <a:cs typeface="Arial"/>
            </a:endParaRPr>
          </a:p>
          <a:p>
            <a:pPr algn="ctr"/>
            <a:endParaRPr lang="en-US" b="1" dirty="0">
              <a:latin typeface="Times New Roman"/>
              <a:cs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B7E2CE-156A-92B4-E5D7-3C520AC4D4BB}"/>
              </a:ext>
            </a:extLst>
          </p:cNvPr>
          <p:cNvSpPr/>
          <p:nvPr/>
        </p:nvSpPr>
        <p:spPr>
          <a:xfrm>
            <a:off x="5015667" y="3934062"/>
            <a:ext cx="207706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VIEW SELECTED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RECIPE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latin typeface="Times New Roman"/>
              <a:cs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D98288-1BEE-3A6C-010D-EBDDC315611F}"/>
              </a:ext>
            </a:extLst>
          </p:cNvPr>
          <p:cNvSpPr/>
          <p:nvPr/>
        </p:nvSpPr>
        <p:spPr>
          <a:xfrm>
            <a:off x="5015666" y="5052481"/>
            <a:ext cx="207706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LIKE 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D37030-BED1-A6F1-8683-7ADDD1338DF4}"/>
              </a:ext>
            </a:extLst>
          </p:cNvPr>
          <p:cNvCxnSpPr/>
          <p:nvPr/>
        </p:nvCxnSpPr>
        <p:spPr>
          <a:xfrm>
            <a:off x="6925662" y="1289842"/>
            <a:ext cx="2770238" cy="1528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BE756-C193-1FF8-6715-86F7CD642046}"/>
              </a:ext>
            </a:extLst>
          </p:cNvPr>
          <p:cNvCxnSpPr/>
          <p:nvPr/>
        </p:nvCxnSpPr>
        <p:spPr>
          <a:xfrm>
            <a:off x="6975976" y="2305595"/>
            <a:ext cx="2401529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7D57C7-3D81-66E1-40E4-8EEA8A1E32CC}"/>
              </a:ext>
            </a:extLst>
          </p:cNvPr>
          <p:cNvCxnSpPr>
            <a:cxnSpLocks/>
          </p:cNvCxnSpPr>
          <p:nvPr/>
        </p:nvCxnSpPr>
        <p:spPr>
          <a:xfrm flipV="1">
            <a:off x="6948323" y="3524179"/>
            <a:ext cx="3065206" cy="1961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219008-3F8D-FB18-9A6D-E924880C73C8}"/>
              </a:ext>
            </a:extLst>
          </p:cNvPr>
          <p:cNvCxnSpPr>
            <a:cxnSpLocks/>
          </p:cNvCxnSpPr>
          <p:nvPr/>
        </p:nvCxnSpPr>
        <p:spPr>
          <a:xfrm flipV="1">
            <a:off x="7095808" y="3315243"/>
            <a:ext cx="2278625" cy="1052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25CAF2-803A-4141-C555-0918FFFC1467}"/>
              </a:ext>
            </a:extLst>
          </p:cNvPr>
          <p:cNvCxnSpPr/>
          <p:nvPr/>
        </p:nvCxnSpPr>
        <p:spPr>
          <a:xfrm flipV="1">
            <a:off x="6893016" y="3137038"/>
            <a:ext cx="2524432" cy="17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EBA3B-BD53-9DC4-9850-606DBCB0BD62}"/>
              </a:ext>
            </a:extLst>
          </p:cNvPr>
          <p:cNvCxnSpPr/>
          <p:nvPr/>
        </p:nvCxnSpPr>
        <p:spPr>
          <a:xfrm>
            <a:off x="1660414" y="3344129"/>
            <a:ext cx="3397042" cy="20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7FD8E6-D521-C7EC-5239-4E1091CC2FC6}"/>
              </a:ext>
            </a:extLst>
          </p:cNvPr>
          <p:cNvCxnSpPr>
            <a:cxnSpLocks/>
          </p:cNvCxnSpPr>
          <p:nvPr/>
        </p:nvCxnSpPr>
        <p:spPr>
          <a:xfrm>
            <a:off x="1905835" y="3115221"/>
            <a:ext cx="3114747" cy="1315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FBF85F-60E6-749D-47CF-3A9E4E0F77C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859821" y="3075278"/>
            <a:ext cx="3214383" cy="21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519153-45A2-CA04-A3C0-A9744BED5D22}"/>
              </a:ext>
            </a:extLst>
          </p:cNvPr>
          <p:cNvCxnSpPr>
            <a:cxnSpLocks/>
          </p:cNvCxnSpPr>
          <p:nvPr/>
        </p:nvCxnSpPr>
        <p:spPr>
          <a:xfrm flipV="1">
            <a:off x="1586671" y="1222817"/>
            <a:ext cx="3446204" cy="156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E9CAF1-FC78-1768-86B9-54C7A6456EC5}"/>
              </a:ext>
            </a:extLst>
          </p:cNvPr>
          <p:cNvCxnSpPr>
            <a:cxnSpLocks/>
          </p:cNvCxnSpPr>
          <p:nvPr/>
        </p:nvCxnSpPr>
        <p:spPr>
          <a:xfrm flipV="1">
            <a:off x="1855521" y="2242915"/>
            <a:ext cx="3201933" cy="813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C2CD1-CC6C-4C39-8468-1235E41A82E2}"/>
              </a:ext>
            </a:extLst>
          </p:cNvPr>
          <p:cNvSpPr/>
          <p:nvPr/>
        </p:nvSpPr>
        <p:spPr>
          <a:xfrm>
            <a:off x="3773259" y="579729"/>
            <a:ext cx="4618231" cy="5698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48CA4-2D98-4AC9-9EBF-0C7F98670C61}"/>
              </a:ext>
            </a:extLst>
          </p:cNvPr>
          <p:cNvSpPr txBox="1"/>
          <p:nvPr/>
        </p:nvSpPr>
        <p:spPr>
          <a:xfrm>
            <a:off x="5267492" y="6387301"/>
            <a:ext cx="34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1994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7aa5b459-9983-4f55-b0c6-a4a3947b4f68">
            <a:extLst>
              <a:ext uri="{FF2B5EF4-FFF2-40B4-BE49-F238E27FC236}">
                <a16:creationId xmlns:a16="http://schemas.microsoft.com/office/drawing/2014/main" id="{13D33A76-2183-41CB-AEB5-F7915DAE5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7aa5b459-9983-4f55-b0c6-a4a3947b4f68">
            <a:extLst>
              <a:ext uri="{FF2B5EF4-FFF2-40B4-BE49-F238E27FC236}">
                <a16:creationId xmlns:a16="http://schemas.microsoft.com/office/drawing/2014/main" id="{7F245BD0-589B-4B83-A0E6-6E5973D04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6E220-0549-4734-982A-1B8D36F4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3D6BE-143A-B52C-66E6-59F6779B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1" y="0"/>
            <a:ext cx="1184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9813E-F35A-C28A-C69E-F6B820A1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9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4F31A-4871-41DB-B237-71C4F0F0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42" y="1"/>
            <a:ext cx="12360442" cy="6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D2DB0-2668-47E3-8E4F-D9A809F8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30"/>
            <a:ext cx="12456694" cy="70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6004A8-1983-4CD0-838F-B33ABF0084A3}"/>
              </a:ext>
            </a:extLst>
          </p:cNvPr>
          <p:cNvSpPr txBox="1"/>
          <p:nvPr/>
        </p:nvSpPr>
        <p:spPr>
          <a:xfrm>
            <a:off x="1515979" y="537410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Team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21090-293F-4BC4-9FC4-9A06C1C90B31}"/>
              </a:ext>
            </a:extLst>
          </p:cNvPr>
          <p:cNvSpPr txBox="1"/>
          <p:nvPr/>
        </p:nvSpPr>
        <p:spPr>
          <a:xfrm>
            <a:off x="1515979" y="1315453"/>
            <a:ext cx="7234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err="1"/>
              <a:t>Nutakki</a:t>
            </a:r>
            <a:r>
              <a:rPr lang="en-IN" b="1" dirty="0"/>
              <a:t> </a:t>
            </a:r>
            <a:r>
              <a:rPr lang="en-IN" b="1" dirty="0" err="1"/>
              <a:t>Srivalli</a:t>
            </a:r>
            <a:r>
              <a:rPr lang="en-IN" b="1" dirty="0"/>
              <a:t>(Team Lead)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Pratiksha Nagnath Kheme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Rachakonda Shyam Premkumar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Mulagala Mohan Satya Sai Baba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Swagatika Patro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Rahul Singh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Vallem Sai Cherishma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Vennapusa Vasanthi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Sandeep Sharma</a:t>
            </a:r>
          </a:p>
          <a:p>
            <a:pPr marL="342900" indent="-342900">
              <a:buFont typeface="+mj-lt"/>
              <a:buAutoNum type="arabicPeriod"/>
            </a:pPr>
            <a:r>
              <a:rPr lang="fi-FI" b="1" dirty="0"/>
              <a:t>Indukuru Sai Pooja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679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F67DA-9670-40B1-8A70-13621CE9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4B9BC-A4B4-4873-9D9D-585FB5E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3DEFB-767F-E78D-E579-65EAAF17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7" y="0"/>
            <a:ext cx="1175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1B3E9-9C12-B13A-E867-69C10D5A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7" y="0"/>
            <a:ext cx="1175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9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7AE88-6C32-4247-B085-83B0BCE9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463" y="0"/>
            <a:ext cx="12368463" cy="71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D02A6-CD6B-4C34-9CD7-E5679864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2F983-D832-42E4-B3F2-19F97E18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505"/>
            <a:ext cx="12192000" cy="725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7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73D71-0FCD-4E88-8F75-15F23932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85E6C-544B-4DA8-889A-51DAF893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ACF3C-F6C3-47E2-A6EA-538A8E2F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9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00E4F-7F3E-86DC-9F1F-B7860327BF58}"/>
              </a:ext>
            </a:extLst>
          </p:cNvPr>
          <p:cNvSpPr txBox="1"/>
          <p:nvPr/>
        </p:nvSpPr>
        <p:spPr>
          <a:xfrm>
            <a:off x="1642949" y="815474"/>
            <a:ext cx="439046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latin typeface="Times New Roman"/>
              </a:rPr>
              <a:t>INTRODUCTION</a:t>
            </a:r>
            <a:r>
              <a:rPr lang="en-US" sz="3200" b="1" u="sng" dirty="0">
                <a:latin typeface="Times New Roman"/>
                <a:cs typeface="Times New Roman"/>
              </a:rPr>
              <a:t>​</a:t>
            </a:r>
            <a:endParaRPr lang="en-US" sz="3200" b="1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6CEA1-ED7B-ECAD-07BB-64DB1780D8D0}"/>
              </a:ext>
            </a:extLst>
          </p:cNvPr>
          <p:cNvSpPr txBox="1"/>
          <p:nvPr/>
        </p:nvSpPr>
        <p:spPr>
          <a:xfrm>
            <a:off x="1238648" y="1723405"/>
            <a:ext cx="8952917" cy="341119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 dirty="0">
                <a:latin typeface="Times New Roman"/>
                <a:cs typeface="Arial"/>
              </a:rPr>
              <a:t>A recipe is a set of instructions that describes how to prepare or make something.</a:t>
            </a:r>
            <a:r>
              <a:rPr lang="en-US" sz="2800" dirty="0">
                <a:latin typeface="Times New Roman"/>
                <a:cs typeface="Arial"/>
              </a:rPr>
              <a:t>​</a:t>
            </a:r>
            <a:endParaRPr lang="en-US" sz="2800" dirty="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700"/>
              </a:spcBef>
            </a:pPr>
            <a:endParaRPr lang="en-US" sz="2800" dirty="0">
              <a:latin typeface="Times New Roman"/>
              <a:cs typeface="Arial"/>
            </a:endParaRPr>
          </a:p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 dirty="0">
                <a:latin typeface="Times New Roman"/>
                <a:cs typeface="Times New Roman"/>
              </a:rPr>
              <a:t>A recipe is to have a precise record of the ingredients used, how much amount of ingredients are needed and the way they are combined.</a:t>
            </a:r>
            <a:endParaRPr lang="en-US" sz="2800" dirty="0">
              <a:ea typeface="+mn-lt"/>
              <a:cs typeface="+mn-lt"/>
            </a:endParaRPr>
          </a:p>
          <a:p>
            <a:pPr>
              <a:buChar char="•"/>
            </a:pPr>
            <a:endParaRPr lang="en-US" dirty="0">
              <a:latin typeface="Times New Roman"/>
              <a:cs typeface="Arial"/>
            </a:endParaRPr>
          </a:p>
          <a:p>
            <a:pPr>
              <a:buChar char="•"/>
            </a:pPr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34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91D19-199E-496D-BDE1-3C71E8F0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83825-EE8F-4949-ABBF-B0B70EEB63DE}"/>
              </a:ext>
            </a:extLst>
          </p:cNvPr>
          <p:cNvSpPr txBox="1">
            <a:spLocks/>
          </p:cNvSpPr>
          <p:nvPr/>
        </p:nvSpPr>
        <p:spPr>
          <a:xfrm>
            <a:off x="457200" y="414766"/>
            <a:ext cx="10868526" cy="609168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Arial"/>
              </a:rPr>
              <a:t>                 </a:t>
            </a:r>
            <a:br>
              <a:rPr lang="en-US" b="1" u="sng" dirty="0">
                <a:latin typeface="Times New Roman"/>
                <a:cs typeface="Arial"/>
              </a:rPr>
            </a:br>
            <a:br>
              <a:rPr lang="en-US" b="1" u="sng" dirty="0">
                <a:latin typeface="Times New Roman"/>
                <a:cs typeface="Arial"/>
              </a:rPr>
            </a:br>
            <a:r>
              <a:rPr lang="en-US" dirty="0">
                <a:solidFill>
                  <a:schemeClr val="tx1"/>
                </a:solidFill>
                <a:latin typeface="Times New Roman"/>
                <a:cs typeface="Arial"/>
              </a:rPr>
              <a:t>* </a:t>
            </a:r>
            <a: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Search for recipes based on the search keyword like item name, item description.</a:t>
            </a:r>
            <a:br>
              <a:rPr lang="en-US" sz="2800" dirty="0">
                <a:solidFill>
                  <a:schemeClr val="tx1"/>
                </a:solidFill>
                <a:latin typeface="Times New Roman"/>
              </a:rPr>
            </a:br>
            <a:br>
              <a:rPr lang="en-US" sz="2800" dirty="0">
                <a:solidFill>
                  <a:schemeClr val="tx1"/>
                </a:solidFill>
                <a:latin typeface="Times New Roman"/>
              </a:rPr>
            </a:br>
            <a: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* User will be able to sort results based on different categories of the food items.</a:t>
            </a:r>
            <a:b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</a:br>
            <a:b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</a:br>
            <a: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Times New Roman"/>
              </a:rPr>
              <a:t>* It ensures the privacy of the users data and secures its access in the database and the maintenance of the application is also easy.</a:t>
            </a:r>
            <a:endParaRPr lang="en-US" sz="2800" dirty="0">
              <a:solidFill>
                <a:schemeClr val="tx1"/>
              </a:solidFill>
              <a:ea typeface="+mj-lt"/>
              <a:cs typeface="+mj-lt"/>
            </a:endParaRPr>
          </a:p>
          <a:p>
            <a:br>
              <a:rPr lang="en-US" sz="2800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</a:br>
            <a:br>
              <a:rPr lang="en-US" sz="2800" dirty="0">
                <a:latin typeface="Times New Roman"/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F7DE5-5B59-498E-A5B0-4C9C9512E8AE}"/>
              </a:ext>
            </a:extLst>
          </p:cNvPr>
          <p:cNvSpPr txBox="1"/>
          <p:nvPr/>
        </p:nvSpPr>
        <p:spPr>
          <a:xfrm>
            <a:off x="553453" y="551124"/>
            <a:ext cx="312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/>
                <a:cs typeface="Arial"/>
              </a:rPr>
              <a:t>ADVANTAGES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0989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58203-81F3-4BCA-B59C-4BDA10026056}"/>
              </a:ext>
            </a:extLst>
          </p:cNvPr>
          <p:cNvSpPr txBox="1"/>
          <p:nvPr/>
        </p:nvSpPr>
        <p:spPr>
          <a:xfrm>
            <a:off x="657727" y="850231"/>
            <a:ext cx="746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/>
                <a:cs typeface="Arial"/>
              </a:rPr>
              <a:t>FUTURE TARGETS</a:t>
            </a:r>
            <a:br>
              <a:rPr lang="en-US" sz="2800" b="1" dirty="0">
                <a:latin typeface="Times New Roman"/>
                <a:cs typeface="Arial"/>
              </a:rPr>
            </a:br>
            <a:br>
              <a:rPr lang="en-US" sz="2800" b="1" dirty="0">
                <a:latin typeface="Times New Roman"/>
                <a:cs typeface="Arial"/>
              </a:rPr>
            </a:br>
            <a:r>
              <a:rPr lang="en-US" sz="2800" b="1" dirty="0">
                <a:latin typeface="Times New Roman"/>
                <a:cs typeface="Arial"/>
              </a:rPr>
              <a:t>* </a:t>
            </a:r>
            <a:r>
              <a:rPr lang="en-US" sz="2800" dirty="0">
                <a:latin typeface="Times New Roman"/>
                <a:cs typeface="Arial"/>
              </a:rPr>
              <a:t>Add more user interface feature.</a:t>
            </a:r>
            <a:br>
              <a:rPr lang="en-US" sz="2800" dirty="0">
                <a:latin typeface="Times New Roman"/>
                <a:cs typeface="Arial"/>
              </a:rPr>
            </a:br>
            <a:r>
              <a:rPr lang="en-US" sz="2800" dirty="0">
                <a:latin typeface="Times New Roman"/>
                <a:cs typeface="Arial"/>
              </a:rPr>
              <a:t>* Promotional offer</a:t>
            </a:r>
            <a:br>
              <a:rPr lang="en-US" sz="2800" dirty="0">
                <a:latin typeface="Times New Roman"/>
                <a:cs typeface="Arial"/>
              </a:rPr>
            </a:br>
            <a:r>
              <a:rPr lang="en-US" sz="2800" dirty="0">
                <a:latin typeface="Times New Roman"/>
                <a:cs typeface="Arial"/>
              </a:rPr>
              <a:t>* Commercialize the web-apps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17408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CAD2AC-F00D-4028-9C66-D5F7CC02C660}"/>
              </a:ext>
            </a:extLst>
          </p:cNvPr>
          <p:cNvSpPr txBox="1"/>
          <p:nvPr/>
        </p:nvSpPr>
        <p:spPr>
          <a:xfrm>
            <a:off x="513347" y="761999"/>
            <a:ext cx="8213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/>
                <a:cs typeface="Arial"/>
              </a:rPr>
              <a:t>    </a:t>
            </a:r>
            <a:r>
              <a:rPr lang="en-US" sz="3200" b="1" u="sng" dirty="0">
                <a:latin typeface="Times New Roman"/>
                <a:cs typeface="Arial"/>
              </a:rPr>
              <a:t>CONCULSION</a:t>
            </a:r>
            <a:endParaRPr lang="en-IN" sz="32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5D98-A6F7-4021-946F-87AF8034AD07}"/>
              </a:ext>
            </a:extLst>
          </p:cNvPr>
          <p:cNvSpPr txBox="1"/>
          <p:nvPr/>
        </p:nvSpPr>
        <p:spPr>
          <a:xfrm>
            <a:off x="376989" y="1564105"/>
            <a:ext cx="96573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170" indent="-34417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Arial" panose="020B0604020202020204"/>
              </a:rPr>
              <a:t>Our project helps the users to easily find out their choice of taste and recipe.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16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749416-5C21-4462-ABAD-0AEC2512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76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79D9C-98B7-4342-A8D7-A736DCA8D5BD}"/>
              </a:ext>
            </a:extLst>
          </p:cNvPr>
          <p:cNvSpPr txBox="1"/>
          <p:nvPr/>
        </p:nvSpPr>
        <p:spPr>
          <a:xfrm>
            <a:off x="3818021" y="2286000"/>
            <a:ext cx="7772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921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544FE-E49C-D940-A09C-4154D91A4147}"/>
              </a:ext>
            </a:extLst>
          </p:cNvPr>
          <p:cNvSpPr txBox="1"/>
          <p:nvPr/>
        </p:nvSpPr>
        <p:spPr>
          <a:xfrm>
            <a:off x="1730639" y="895300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u="sng" dirty="0">
                <a:latin typeface="Times New Roman"/>
              </a:rPr>
              <a:t>ABSTRACT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32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344BF-E665-7F6D-7FD3-875503B47460}"/>
              </a:ext>
            </a:extLst>
          </p:cNvPr>
          <p:cNvSpPr txBox="1"/>
          <p:nvPr/>
        </p:nvSpPr>
        <p:spPr>
          <a:xfrm>
            <a:off x="1105951" y="1250815"/>
            <a:ext cx="9980098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latin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 dirty="0">
                <a:latin typeface="Times New Roman"/>
              </a:rPr>
              <a:t>The main objective of our application is to create a dynamic and responsive Java application to allow a user to register to the application and search for recipes online.</a:t>
            </a:r>
            <a:endParaRPr lang="en-IN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endParaRPr lang="en-IN" sz="2800" dirty="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 dirty="0">
                <a:latin typeface="Times New Roman"/>
                <a:cs typeface="Times New Roman"/>
              </a:rPr>
              <a:t>This application helps genuine food lovers to explore and have wonderful experience with the recipes uploaded.</a:t>
            </a:r>
            <a:endParaRPr lang="en-I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13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41DD31E-27B7-3D99-5842-B228FB1ECF65}"/>
              </a:ext>
            </a:extLst>
          </p:cNvPr>
          <p:cNvSpPr txBox="1"/>
          <p:nvPr/>
        </p:nvSpPr>
        <p:spPr>
          <a:xfrm>
            <a:off x="1543245" y="1220736"/>
            <a:ext cx="6607537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latin typeface="Times New Roman"/>
                <a:cs typeface="Times New Roman"/>
              </a:rPr>
              <a:t>MODULES FOR FOOD RECIPES</a:t>
            </a:r>
            <a:endParaRPr lang="en-US" sz="3200" u="sng" dirty="0">
              <a:cs typeface="Arial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2F53AFA-E686-C779-4960-AB10C2D3F5F8}"/>
              </a:ext>
            </a:extLst>
          </p:cNvPr>
          <p:cNvSpPr txBox="1"/>
          <p:nvPr/>
        </p:nvSpPr>
        <p:spPr>
          <a:xfrm>
            <a:off x="1474482" y="2150934"/>
            <a:ext cx="3603523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ADMIN MODULE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 b="1">
              <a:latin typeface="Times New Roman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221467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0118C-E076-1293-D872-4078B347CD3B}"/>
              </a:ext>
            </a:extLst>
          </p:cNvPr>
          <p:cNvSpPr txBox="1"/>
          <p:nvPr/>
        </p:nvSpPr>
        <p:spPr>
          <a:xfrm>
            <a:off x="1513123" y="819262"/>
            <a:ext cx="5407636" cy="105481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u="sng" dirty="0">
                <a:latin typeface="Times New Roman"/>
                <a:ea typeface="+mj-ea"/>
                <a:cs typeface="Times New Roman"/>
              </a:rPr>
              <a:t>TECHNOLOGIES USED</a:t>
            </a:r>
            <a:r>
              <a:rPr lang="en-US" sz="3400" u="sng" dirty="0">
                <a:latin typeface="+mj-lt"/>
                <a:ea typeface="+mj-ea"/>
                <a:cs typeface="+mj-cs"/>
              </a:rPr>
              <a:t> </a:t>
            </a:r>
            <a:r>
              <a:rPr lang="en-US" sz="340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endParaRPr lang="en-US" sz="34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58637-A296-6B54-28E5-5DB600B3334B}"/>
              </a:ext>
            </a:extLst>
          </p:cNvPr>
          <p:cNvSpPr txBox="1"/>
          <p:nvPr/>
        </p:nvSpPr>
        <p:spPr>
          <a:xfrm>
            <a:off x="1619977" y="2040911"/>
            <a:ext cx="6992871" cy="399782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Front-end : Angular​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Server-side: Spring Boot​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Back-end: MYSQL, Hibernate​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Server: Tomcat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FF00230-E4CD-52AB-4932-DC8ADFE8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551" y="1872268"/>
            <a:ext cx="3687326" cy="948882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FE25E2-3ED0-5E44-C71E-36ACAF5E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35" y="4404288"/>
            <a:ext cx="1686592" cy="11258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C576CE1-CF7D-CB86-5456-503502A6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33" y="4134325"/>
            <a:ext cx="1670597" cy="16705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69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F69CB7-2D37-5BBC-C3E0-E64010421D12}"/>
              </a:ext>
            </a:extLst>
          </p:cNvPr>
          <p:cNvSpPr>
            <a:spLocks noGrp="1"/>
          </p:cNvSpPr>
          <p:nvPr/>
        </p:nvSpPr>
        <p:spPr>
          <a:xfrm>
            <a:off x="1175541" y="1480551"/>
            <a:ext cx="4986954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latin typeface="Times New Roman"/>
                <a:cs typeface="Arial"/>
              </a:rPr>
              <a:t>ADMIN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633740-E407-184A-66D3-880AEFAE17B4}"/>
              </a:ext>
            </a:extLst>
          </p:cNvPr>
          <p:cNvSpPr>
            <a:spLocks noGrp="1"/>
          </p:cNvSpPr>
          <p:nvPr/>
        </p:nvSpPr>
        <p:spPr>
          <a:xfrm>
            <a:off x="986591" y="1333833"/>
            <a:ext cx="9281518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/>
                <a:ea typeface="+mn-lt"/>
                <a:cs typeface="+mn-lt"/>
              </a:rPr>
              <a:t>Admin will be able to :</a:t>
            </a:r>
            <a:endParaRPr lang="en-US" sz="1800" dirty="0">
              <a:latin typeface="Times New Roman"/>
              <a:ea typeface="+mn-lt"/>
              <a:cs typeface="+mn-lt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/>
                <a:ea typeface="+mn-lt"/>
                <a:cs typeface="+mn-lt"/>
              </a:rPr>
              <a:t>Login to the portal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/>
                <a:ea typeface="+mn-lt"/>
                <a:cs typeface="+mn-lt"/>
              </a:rPr>
              <a:t>Admin can add / remove or even endorse a recipe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/>
                <a:ea typeface="+mn-lt"/>
                <a:cs typeface="+mn-lt"/>
              </a:rPr>
              <a:t>Edit recipe details like name, item details, ingredients and cooking steps </a:t>
            </a:r>
          </a:p>
          <a:p>
            <a:pPr marL="344170" indent="-344170"/>
            <a:endParaRPr lang="en-US" sz="2200" dirty="0">
              <a:latin typeface="Times New Roman"/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653F16B-C735-4AB1-FE54-72F55494890F}"/>
              </a:ext>
            </a:extLst>
          </p:cNvPr>
          <p:cNvSpPr txBox="1"/>
          <p:nvPr/>
        </p:nvSpPr>
        <p:spPr>
          <a:xfrm>
            <a:off x="2682523" y="3827206"/>
            <a:ext cx="758558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9553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D94-20D1-CB62-6A20-903B54EB34C2}"/>
              </a:ext>
            </a:extLst>
          </p:cNvPr>
          <p:cNvSpPr>
            <a:spLocks noGrp="1"/>
          </p:cNvSpPr>
          <p:nvPr/>
        </p:nvSpPr>
        <p:spPr>
          <a:xfrm>
            <a:off x="4753062" y="426161"/>
            <a:ext cx="8787567" cy="5281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latin typeface="Times New Roman"/>
                <a:cs typeface="Arial"/>
              </a:rPr>
              <a:t>ADMIN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4881926" y="1260652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2"/>
                </a:solidFill>
                <a:latin typeface="Times New Roman"/>
                <a:cs typeface="Arial"/>
              </a:rPr>
              <a:t>ADMIN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5212498" y="2725669"/>
            <a:ext cx="1467972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>
              <a:latin typeface="Times New Roman"/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855253" y="4257113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849196" y="4265517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63583" y="4250426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6028808" y="4259914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151872" y="4268318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3208361" y="4813521"/>
            <a:ext cx="1680880" cy="8670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ea typeface="+mn-lt"/>
                <a:cs typeface="Times New Roman"/>
              </a:rPr>
              <a:t>EDIT</a:t>
            </a: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RECIPE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latin typeface="Times New Roman"/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1186785" y="4820208"/>
            <a:ext cx="1572073" cy="8603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VIEW ALL</a:t>
            </a:r>
            <a:endParaRPr lang="en-US" dirty="0">
              <a:cs typeface="Arial"/>
            </a:endParaRPr>
          </a:p>
          <a:p>
            <a:pPr algn="ctr"/>
            <a:r>
              <a:rPr lang="en-US" b="1" dirty="0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212498" y="4879039"/>
            <a:ext cx="1920902" cy="8158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/>
                <a:cs typeface="Arial"/>
              </a:rPr>
              <a:t>ADD</a:t>
            </a:r>
            <a:endParaRPr lang="en-US" dirty="0">
              <a:latin typeface="Arial" panose="020B0604020202020204"/>
              <a:cs typeface="Arial"/>
            </a:endParaRPr>
          </a:p>
          <a:p>
            <a:pPr algn="ctr"/>
            <a:r>
              <a:rPr lang="en-US" b="1" dirty="0">
                <a:latin typeface="Times New Roman"/>
                <a:cs typeface="Arial"/>
              </a:rPr>
              <a:t>RECIP</a:t>
            </a:r>
            <a:r>
              <a:rPr lang="en-US" b="1" dirty="0">
                <a:latin typeface="Times New Roman"/>
                <a:cs typeface="Times New Roman"/>
              </a:rPr>
              <a:t>E</a:t>
            </a:r>
            <a:endParaRPr lang="en-US" dirty="0">
              <a:cs typeface="Arial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326434" y="4879040"/>
            <a:ext cx="1736910" cy="8239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latin typeface="Times New Roman"/>
              <a:ea typeface="Segoe UI"/>
              <a:cs typeface="Times New Roman"/>
            </a:endParaRPr>
          </a:p>
          <a:p>
            <a:pPr algn="ctr"/>
            <a:r>
              <a:rPr lang="en-US" b="1" dirty="0">
                <a:latin typeface="Times New Roman"/>
                <a:ea typeface="+mn-lt"/>
                <a:cs typeface="Times New Roman"/>
              </a:rPr>
              <a:t>REMOVE</a:t>
            </a:r>
          </a:p>
          <a:p>
            <a:pPr algn="ctr"/>
            <a:r>
              <a:rPr lang="en-US" b="1" dirty="0">
                <a:latin typeface="Times New Roman"/>
                <a:ea typeface="Segoe UI"/>
                <a:cs typeface="Times New Roman"/>
              </a:rPr>
              <a:t>RECIPE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solidFill>
                <a:srgbClr val="FFFFFF"/>
              </a:solidFill>
              <a:latin typeface="Times New Roman"/>
              <a:cs typeface="Segoe U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>
            <a:off x="5877338" y="1927035"/>
            <a:ext cx="0" cy="764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6021945" y="3483152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172468" y="4265517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134001" y="4277806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68304" y="4879039"/>
            <a:ext cx="1736910" cy="816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D89361C-BE6C-32A2-0F2D-7D4D10B896C8}"/>
              </a:ext>
            </a:extLst>
          </p:cNvPr>
          <p:cNvSpPr>
            <a:spLocks noGrp="1"/>
          </p:cNvSpPr>
          <p:nvPr/>
        </p:nvSpPr>
        <p:spPr>
          <a:xfrm>
            <a:off x="1564775" y="1208138"/>
            <a:ext cx="4795251" cy="1249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latin typeface="Times New Roman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96113E-E6BE-40CB-9259-AC6974126554}"/>
              </a:ext>
            </a:extLst>
          </p:cNvPr>
          <p:cNvSpPr/>
          <p:nvPr/>
        </p:nvSpPr>
        <p:spPr>
          <a:xfrm>
            <a:off x="1496033" y="1248035"/>
            <a:ext cx="1319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u="sng" dirty="0"/>
              <a:t>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7F69C-A0D3-44C8-9FEB-75F2F4D29CF6}"/>
              </a:ext>
            </a:extLst>
          </p:cNvPr>
          <p:cNvSpPr txBox="1"/>
          <p:nvPr/>
        </p:nvSpPr>
        <p:spPr>
          <a:xfrm>
            <a:off x="1130968" y="2101516"/>
            <a:ext cx="81574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170" indent="-344170">
              <a:buNone/>
            </a:pPr>
            <a:r>
              <a:rPr lang="en-US" sz="2400" dirty="0">
                <a:latin typeface="Times New Roman"/>
                <a:cs typeface="Times New Roman"/>
              </a:rPr>
              <a:t>User will be able to :</a:t>
            </a:r>
            <a:endParaRPr lang="en-US" sz="2400" dirty="0">
              <a:latin typeface="Times New Roman"/>
              <a:cs typeface="Arial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Register to the application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Sign in to the application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Search for recipes based on the search keyword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Can see selected recipe details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Can also like and comment on the item recipe</a:t>
            </a:r>
            <a:endParaRPr lang="en-US" sz="2400" dirty="0">
              <a:latin typeface="Times New Roman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596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601</TotalTime>
  <Words>645</Words>
  <Application>Microsoft Office PowerPoint</Application>
  <PresentationFormat>Widescreen</PresentationFormat>
  <Paragraphs>118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Times New Roman</vt:lpstr>
      <vt:lpstr>Wingdings</vt:lpstr>
      <vt:lpstr>Mesh</vt:lpstr>
      <vt:lpstr>Food Recipies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DESCRIPTION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Recipies</dc:title>
  <dc:creator>Swagatika Patro</dc:creator>
  <cp:lastModifiedBy>Lenovo</cp:lastModifiedBy>
  <cp:revision>42</cp:revision>
  <dcterms:created xsi:type="dcterms:W3CDTF">2022-05-10T04:21:03Z</dcterms:created>
  <dcterms:modified xsi:type="dcterms:W3CDTF">2022-05-14T14:05:50Z</dcterms:modified>
</cp:coreProperties>
</file>